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Recording 2022-05-23 at 13.09.39.mov" descr="Screen Recording 2022-05-23 at 13.09.39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8923" y="2066761"/>
            <a:ext cx="22050891" cy="1086210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Neural Networks - Live Learning"/>
          <p:cNvSpPr txBox="1"/>
          <p:nvPr/>
        </p:nvSpPr>
        <p:spPr>
          <a:xfrm>
            <a:off x="403656" y="419001"/>
            <a:ext cx="16056357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Neural Networks - Live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6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eural Networks - Generating Molecules"/>
          <p:cNvSpPr txBox="1"/>
          <p:nvPr/>
        </p:nvSpPr>
        <p:spPr>
          <a:xfrm>
            <a:off x="403656" y="419001"/>
            <a:ext cx="20239419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Neural Networks - Generating Molecules</a:t>
            </a:r>
          </a:p>
        </p:txBody>
      </p:sp>
      <p:pic>
        <p:nvPicPr>
          <p:cNvPr id="155" name="image.gif" descr="imag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3503" y="2116384"/>
            <a:ext cx="5565414" cy="5565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race.gif" descr="rac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139" y="7458176"/>
            <a:ext cx="11658601" cy="640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shot 2021-10-07 at 11.03.17.png" descr="Screenshot 2021-10-07 at 11.03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61055" y="1814422"/>
            <a:ext cx="12153514" cy="11125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